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erriweather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E89449F-DBCF-4869-ACF5-B704FDC1CD33}">
  <a:tblStyle styleId="{CE89449F-DBCF-4869-ACF5-B704FDC1CD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erriweather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erriweather-italic.fntdata"/><Relationship Id="rId23" Type="http://schemas.openxmlformats.org/officeDocument/2006/relationships/font" Target="fonts/Merriweather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Merriweather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5da6d790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5da6d790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5de3fc21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5de3fc21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5da6d790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5da6d790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5da6d790c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5da6d790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5da6d790c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5da6d790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5e13c72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5e13c72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5da6d790c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5da6d790c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5de3fc2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5de3fc2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5de3fc21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5de3fc21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5da6d790c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5da6d790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5EAr3o7Qgu8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Cyberbullying concept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concept on cyberbullying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Huub van Holsteijn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is going to be made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Gaming engines: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Unity Javascript: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Javascript, C#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Almost any platform you can think of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Drawback: free under 10k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Three.js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Javascript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MonoGame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Drawback:Windows platforms and mobile only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Blender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Python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end!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Main </a:t>
            </a:r>
            <a:r>
              <a:rPr lang="en-GB"/>
              <a:t>answered</a:t>
            </a:r>
            <a:r>
              <a:rPr lang="en-GB"/>
              <a:t> questions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What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When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How?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team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Arturo, Huub, Hyeon, Leah, Liam, Min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Scrum - 2 weeks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Scrum goals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GB" sz="1800"/>
              <a:t>Defining the concept</a:t>
            </a:r>
            <a:br>
              <a:rPr lang="en-GB" sz="1800"/>
            </a:br>
            <a:r>
              <a:rPr lang="en-GB" sz="1800"/>
              <a:t>(Setting requirements)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GB" sz="1800"/>
              <a:t>Creating a story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GB" sz="1800"/>
              <a:t>Class diagrams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GB" sz="1800"/>
              <a:t>User experience design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GB" sz="1800"/>
              <a:t>Testing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GB" sz="1800"/>
              <a:t>Profits?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Different scrum roles every sprint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Organize plannings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game on cyberbullying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The gaming concepts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Main concept: Cyberbullying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Slander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Asking adults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Et cetera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Role playing game (RPG)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Story driven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GB" sz="1800"/>
              <a:t>Creating your own story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Trying not to be outdated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a Role Playing Game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4644675" y="5224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A RPG</a:t>
            </a:r>
            <a:endParaRPr/>
          </a:p>
        </p:txBody>
      </p:sp>
      <p:graphicFrame>
        <p:nvGraphicFramePr>
          <p:cNvPr id="90" name="Google Shape;90;p17"/>
          <p:cNvGraphicFramePr/>
          <p:nvPr/>
        </p:nvGraphicFramePr>
        <p:xfrm>
          <a:off x="4682625" y="1106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{CE89449F-DBCF-4869-ACF5-B704FDC1CD33}</a:tableStyleId>
              </a:tblPr>
              <a:tblGrid>
                <a:gridCol w="1376150"/>
                <a:gridCol w="1376150"/>
                <a:gridCol w="1376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++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Advantages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++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Persons can relate to a story/character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Realistic or Fictional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--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Disadvantages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--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Creating </a:t>
                      </a:r>
                      <a:r>
                        <a:rPr lang="en-GB"/>
                        <a:t>Artificial</a:t>
                      </a:r>
                      <a:r>
                        <a:rPr lang="en-GB"/>
                        <a:t> Intelligence (AI) is complex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++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Advantages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++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Creativity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Sample RPG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00925"/>
            <a:ext cx="4410375" cy="3172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Elder Scrolls V: Skyrim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674" y="1334450"/>
            <a:ext cx="6508651" cy="365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Korean RPG</a:t>
            </a:r>
            <a:endParaRPr/>
          </a:p>
        </p:txBody>
      </p:sp>
      <p:sp>
        <p:nvSpPr>
          <p:cNvPr id="108" name="Google Shape;108;p20"/>
          <p:cNvSpPr txBox="1"/>
          <p:nvPr/>
        </p:nvSpPr>
        <p:spPr>
          <a:xfrm>
            <a:off x="311725" y="4273750"/>
            <a:ext cx="8520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A language learning game for the Korean language source: </a:t>
            </a:r>
            <a:r>
              <a:rPr lang="en-GB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https://www.youtube.com/watch?v=5EAr3o7Qgu8</a:t>
            </a:r>
            <a:r>
              <a:rPr lang="en-GB"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35" y="1429425"/>
            <a:ext cx="5060130" cy="284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When do we want to be finished</a:t>
            </a:r>
            <a:endParaRPr/>
          </a:p>
        </p:txBody>
      </p:sp>
      <p:sp>
        <p:nvSpPr>
          <p:cNvPr id="115" name="Google Shape;115;p21"/>
          <p:cNvSpPr/>
          <p:nvPr/>
        </p:nvSpPr>
        <p:spPr>
          <a:xfrm rot="1851063">
            <a:off x="4593250" y="1952011"/>
            <a:ext cx="4621420" cy="99952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Coming 10 weeks YO!</a:t>
            </a:r>
          </a:p>
        </p:txBody>
      </p:sp>
      <p:sp>
        <p:nvSpPr>
          <p:cNvPr id="116" name="Google Shape;116;p21"/>
          <p:cNvSpPr txBox="1"/>
          <p:nvPr/>
        </p:nvSpPr>
        <p:spPr>
          <a:xfrm>
            <a:off x="5255975" y="4438700"/>
            <a:ext cx="126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(or ASAP)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